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1" r:id="rId3"/>
    <p:sldId id="272" r:id="rId4"/>
    <p:sldId id="273" r:id="rId5"/>
    <p:sldId id="275" r:id="rId6"/>
    <p:sldId id="277" r:id="rId7"/>
    <p:sldId id="25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1A296B"/>
    <a:srgbClr val="00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659CC-3736-45B9-A99C-F381893816A2}" v="73" dt="2023-11-19T21:52:21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 Tamimi, Abdel-Karim" userId="d1c84765-61b3-4fdf-969f-dd4ec34274ce" providerId="ADAL" clId="{06E41BAD-98CC-42E7-865D-B77A3D0A8488}"/>
    <pc:docChg chg="modSld">
      <pc:chgData name="Al Tamimi, Abdel-Karim" userId="d1c84765-61b3-4fdf-969f-dd4ec34274ce" providerId="ADAL" clId="{06E41BAD-98CC-42E7-865D-B77A3D0A8488}" dt="2023-11-20T09:38:49.107" v="2" actId="729"/>
      <pc:docMkLst>
        <pc:docMk/>
      </pc:docMkLst>
      <pc:sldChg chg="mod modShow">
        <pc:chgData name="Al Tamimi, Abdel-Karim" userId="d1c84765-61b3-4fdf-969f-dd4ec34274ce" providerId="ADAL" clId="{06E41BAD-98CC-42E7-865D-B77A3D0A8488}" dt="2023-11-20T09:38:32.204" v="0" actId="729"/>
        <pc:sldMkLst>
          <pc:docMk/>
          <pc:sldMk cId="1180081673" sldId="285"/>
        </pc:sldMkLst>
      </pc:sldChg>
      <pc:sldChg chg="mod modShow">
        <pc:chgData name="Al Tamimi, Abdel-Karim" userId="d1c84765-61b3-4fdf-969f-dd4ec34274ce" providerId="ADAL" clId="{06E41BAD-98CC-42E7-865D-B77A3D0A8488}" dt="2023-11-20T09:38:36.322" v="1" actId="729"/>
        <pc:sldMkLst>
          <pc:docMk/>
          <pc:sldMk cId="1138892330" sldId="286"/>
        </pc:sldMkLst>
      </pc:sldChg>
      <pc:sldChg chg="mod modShow">
        <pc:chgData name="Al Tamimi, Abdel-Karim" userId="d1c84765-61b3-4fdf-969f-dd4ec34274ce" providerId="ADAL" clId="{06E41BAD-98CC-42E7-865D-B77A3D0A8488}" dt="2023-11-20T09:38:49.107" v="2" actId="729"/>
        <pc:sldMkLst>
          <pc:docMk/>
          <pc:sldMk cId="2193111716" sldId="290"/>
        </pc:sldMkLst>
      </pc:sldChg>
    </pc:docChg>
  </pc:docChgLst>
  <pc:docChgLst>
    <pc:chgData name="Al Tamimi, Abdel-Karim" userId="d1c84765-61b3-4fdf-969f-dd4ec34274ce" providerId="ADAL" clId="{6732E7B6-FA48-48CE-B524-D653D19621BA}"/>
    <pc:docChg chg="custSel modSld">
      <pc:chgData name="Al Tamimi, Abdel-Karim" userId="d1c84765-61b3-4fdf-969f-dd4ec34274ce" providerId="ADAL" clId="{6732E7B6-FA48-48CE-B524-D653D19621BA}" dt="2023-11-13T23:01:34.443" v="91"/>
      <pc:docMkLst>
        <pc:docMk/>
      </pc:docMkLst>
      <pc:sldChg chg="addSp delSp modSp mod modAnim">
        <pc:chgData name="Al Tamimi, Abdel-Karim" userId="d1c84765-61b3-4fdf-969f-dd4ec34274ce" providerId="ADAL" clId="{6732E7B6-FA48-48CE-B524-D653D19621BA}" dt="2023-11-13T23:01:34.443" v="91"/>
        <pc:sldMkLst>
          <pc:docMk/>
          <pc:sldMk cId="2249573986" sldId="277"/>
        </pc:sldMkLst>
        <pc:spChg chg="del">
          <ac:chgData name="Al Tamimi, Abdel-Karim" userId="d1c84765-61b3-4fdf-969f-dd4ec34274ce" providerId="ADAL" clId="{6732E7B6-FA48-48CE-B524-D653D19621BA}" dt="2023-11-13T22:44:03.093" v="1" actId="478"/>
          <ac:spMkLst>
            <pc:docMk/>
            <pc:sldMk cId="2249573986" sldId="277"/>
            <ac:spMk id="9" creationId="{282AC014-86E8-2A6A-1997-140199F52797}"/>
          </ac:spMkLst>
        </pc:spChg>
        <pc:spChg chg="del">
          <ac:chgData name="Al Tamimi, Abdel-Karim" userId="d1c84765-61b3-4fdf-969f-dd4ec34274ce" providerId="ADAL" clId="{6732E7B6-FA48-48CE-B524-D653D19621BA}" dt="2023-11-13T22:43:59.442" v="0" actId="478"/>
          <ac:spMkLst>
            <pc:docMk/>
            <pc:sldMk cId="2249573986" sldId="277"/>
            <ac:spMk id="10" creationId="{7A0AD824-C89E-6515-6283-506EA2338A4E}"/>
          </ac:spMkLst>
        </pc:spChg>
        <pc:spChg chg="del">
          <ac:chgData name="Al Tamimi, Abdel-Karim" userId="d1c84765-61b3-4fdf-969f-dd4ec34274ce" providerId="ADAL" clId="{6732E7B6-FA48-48CE-B524-D653D19621BA}" dt="2023-11-13T22:44:03.093" v="1" actId="478"/>
          <ac:spMkLst>
            <pc:docMk/>
            <pc:sldMk cId="2249573986" sldId="277"/>
            <ac:spMk id="12" creationId="{82194A9C-7FCE-9A83-5BC3-66CEA56B2AC4}"/>
          </ac:spMkLst>
        </pc:spChg>
        <pc:grpChg chg="del">
          <ac:chgData name="Al Tamimi, Abdel-Karim" userId="d1c84765-61b3-4fdf-969f-dd4ec34274ce" providerId="ADAL" clId="{6732E7B6-FA48-48CE-B524-D653D19621BA}" dt="2023-11-13T22:44:03.093" v="1" actId="478"/>
          <ac:grpSpMkLst>
            <pc:docMk/>
            <pc:sldMk cId="2249573986" sldId="277"/>
            <ac:grpSpMk id="6" creationId="{9467BE67-7CB8-200E-958C-A1C6ED4BEAA5}"/>
          </ac:grpSpMkLst>
        </pc:grpChg>
        <pc:picChg chg="add mod">
          <ac:chgData name="Al Tamimi, Abdel-Karim" userId="d1c84765-61b3-4fdf-969f-dd4ec34274ce" providerId="ADAL" clId="{6732E7B6-FA48-48CE-B524-D653D19621BA}" dt="2023-11-13T23:01:04.180" v="88" actId="1076"/>
          <ac:picMkLst>
            <pc:docMk/>
            <pc:sldMk cId="2249573986" sldId="277"/>
            <ac:picMk id="1026" creationId="{3B075F08-C815-6178-139D-812628E265BB}"/>
          </ac:picMkLst>
        </pc:picChg>
        <pc:picChg chg="add mod">
          <ac:chgData name="Al Tamimi, Abdel-Karim" userId="d1c84765-61b3-4fdf-969f-dd4ec34274ce" providerId="ADAL" clId="{6732E7B6-FA48-48CE-B524-D653D19621BA}" dt="2023-11-13T23:01:04.180" v="88" actId="1076"/>
          <ac:picMkLst>
            <pc:docMk/>
            <pc:sldMk cId="2249573986" sldId="277"/>
            <ac:picMk id="1028" creationId="{DBEC49E1-0230-9C73-0326-62282E1E9B84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30" creationId="{BCD1FE89-0DD1-601D-FDC9-076C1FCF3C31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32" creationId="{824AEAEE-22F2-ACD9-5AFD-2812AFBF36A7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34" creationId="{A4B433BA-514B-E4FD-C541-FF8599FEB693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36" creationId="{7851FED3-0DBB-DD3C-59E0-FDD1A12B3E61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38" creationId="{E0E4E822-3D8A-E38A-0D0D-09933AB558E8}"/>
          </ac:picMkLst>
        </pc:picChg>
        <pc:picChg chg="add mod">
          <ac:chgData name="Al Tamimi, Abdel-Karim" userId="d1c84765-61b3-4fdf-969f-dd4ec34274ce" providerId="ADAL" clId="{6732E7B6-FA48-48CE-B524-D653D19621BA}" dt="2023-11-13T23:01:10.932" v="89" actId="1076"/>
          <ac:picMkLst>
            <pc:docMk/>
            <pc:sldMk cId="2249573986" sldId="277"/>
            <ac:picMk id="1040" creationId="{ED4EBC88-F949-AE95-AA64-36DBDC3B9B3E}"/>
          </ac:picMkLst>
        </pc:picChg>
        <pc:picChg chg="add del mod">
          <ac:chgData name="Al Tamimi, Abdel-Karim" userId="d1c84765-61b3-4fdf-969f-dd4ec34274ce" providerId="ADAL" clId="{6732E7B6-FA48-48CE-B524-D653D19621BA}" dt="2023-11-13T22:55:45.096" v="49" actId="478"/>
          <ac:picMkLst>
            <pc:docMk/>
            <pc:sldMk cId="2249573986" sldId="277"/>
            <ac:picMk id="1042" creationId="{A50799E6-C3C8-42F6-BA51-2FF0803BAB2A}"/>
          </ac:picMkLst>
        </pc:picChg>
        <pc:picChg chg="add mod">
          <ac:chgData name="Al Tamimi, Abdel-Karim" userId="d1c84765-61b3-4fdf-969f-dd4ec34274ce" providerId="ADAL" clId="{6732E7B6-FA48-48CE-B524-D653D19621BA}" dt="2023-11-13T23:01:00.051" v="87" actId="1076"/>
          <ac:picMkLst>
            <pc:docMk/>
            <pc:sldMk cId="2249573986" sldId="277"/>
            <ac:picMk id="1044" creationId="{3EF21384-956B-98DA-6942-175333B01BEC}"/>
          </ac:picMkLst>
        </pc:picChg>
        <pc:picChg chg="add mod">
          <ac:chgData name="Al Tamimi, Abdel-Karim" userId="d1c84765-61b3-4fdf-969f-dd4ec34274ce" providerId="ADAL" clId="{6732E7B6-FA48-48CE-B524-D653D19621BA}" dt="2023-11-13T23:01:00.051" v="87" actId="1076"/>
          <ac:picMkLst>
            <pc:docMk/>
            <pc:sldMk cId="2249573986" sldId="277"/>
            <ac:picMk id="1046" creationId="{2C272D51-D9F0-D5EB-2287-770757011BCB}"/>
          </ac:picMkLst>
        </pc:picChg>
        <pc:picChg chg="add mod">
          <ac:chgData name="Al Tamimi, Abdel-Karim" userId="d1c84765-61b3-4fdf-969f-dd4ec34274ce" providerId="ADAL" clId="{6732E7B6-FA48-48CE-B524-D653D19621BA}" dt="2023-11-13T23:01:00.051" v="87" actId="1076"/>
          <ac:picMkLst>
            <pc:docMk/>
            <pc:sldMk cId="2249573986" sldId="277"/>
            <ac:picMk id="1048" creationId="{B8E0292F-2EE7-E636-F960-3E51F76F70F2}"/>
          </ac:picMkLst>
        </pc:picChg>
        <pc:picChg chg="add mod">
          <ac:chgData name="Al Tamimi, Abdel-Karim" userId="d1c84765-61b3-4fdf-969f-dd4ec34274ce" providerId="ADAL" clId="{6732E7B6-FA48-48CE-B524-D653D19621BA}" dt="2023-11-13T23:01:00.051" v="87" actId="1076"/>
          <ac:picMkLst>
            <pc:docMk/>
            <pc:sldMk cId="2249573986" sldId="277"/>
            <ac:picMk id="1050" creationId="{13FBE384-D403-510A-8006-C297DCFAAF5A}"/>
          </ac:picMkLst>
        </pc:picChg>
        <pc:picChg chg="del">
          <ac:chgData name="Al Tamimi, Abdel-Karim" userId="d1c84765-61b3-4fdf-969f-dd4ec34274ce" providerId="ADAL" clId="{6732E7B6-FA48-48CE-B524-D653D19621BA}" dt="2023-11-13T22:44:03.093" v="1" actId="478"/>
          <ac:picMkLst>
            <pc:docMk/>
            <pc:sldMk cId="2249573986" sldId="277"/>
            <ac:picMk id="3084" creationId="{E192315E-E152-59D6-60C6-CDFD631FFAB5}"/>
          </ac:picMkLst>
        </pc:picChg>
        <pc:picChg chg="del">
          <ac:chgData name="Al Tamimi, Abdel-Karim" userId="d1c84765-61b3-4fdf-969f-dd4ec34274ce" providerId="ADAL" clId="{6732E7B6-FA48-48CE-B524-D653D19621BA}" dt="2023-11-13T22:44:03.093" v="1" actId="478"/>
          <ac:picMkLst>
            <pc:docMk/>
            <pc:sldMk cId="2249573986" sldId="277"/>
            <ac:picMk id="3086" creationId="{B41E5CCA-DF26-FF79-1FF8-34E95040F39E}"/>
          </ac:picMkLst>
        </pc:picChg>
      </pc:sldChg>
    </pc:docChg>
  </pc:docChgLst>
  <pc:docChgLst>
    <pc:chgData name="Hewitt, Lantana" userId="S::lh4812@hallam.shu.ac.uk::ab12c39f-021f-485d-95f9-2f975a983707" providerId="AD" clId="Web-{322659CC-3736-45B9-A99C-F381893816A2}"/>
    <pc:docChg chg="modSld">
      <pc:chgData name="Hewitt, Lantana" userId="S::lh4812@hallam.shu.ac.uk::ab12c39f-021f-485d-95f9-2f975a983707" providerId="AD" clId="Web-{322659CC-3736-45B9-A99C-F381893816A2}" dt="2023-11-19T21:52:21.673" v="66"/>
      <pc:docMkLst>
        <pc:docMk/>
      </pc:docMkLst>
      <pc:sldChg chg="addSp delSp modSp">
        <pc:chgData name="Hewitt, Lantana" userId="S::lh4812@hallam.shu.ac.uk::ab12c39f-021f-485d-95f9-2f975a983707" providerId="AD" clId="Web-{322659CC-3736-45B9-A99C-F381893816A2}" dt="2023-11-19T21:52:21.673" v="66"/>
        <pc:sldMkLst>
          <pc:docMk/>
          <pc:sldMk cId="4181146302" sldId="288"/>
        </pc:sldMkLst>
        <pc:picChg chg="add del mod">
          <ac:chgData name="Hewitt, Lantana" userId="S::lh4812@hallam.shu.ac.uk::ab12c39f-021f-485d-95f9-2f975a983707" providerId="AD" clId="Web-{322659CC-3736-45B9-A99C-F381893816A2}" dt="2023-11-19T21:50:58.843" v="26"/>
          <ac:picMkLst>
            <pc:docMk/>
            <pc:sldMk cId="4181146302" sldId="288"/>
            <ac:picMk id="3" creationId="{B85FEF80-A8B9-E2AB-3646-0BA8D4FC99FC}"/>
          </ac:picMkLst>
        </pc:picChg>
        <pc:picChg chg="del mod">
          <ac:chgData name="Hewitt, Lantana" userId="S::lh4812@hallam.shu.ac.uk::ab12c39f-021f-485d-95f9-2f975a983707" providerId="AD" clId="Web-{322659CC-3736-45B9-A99C-F381893816A2}" dt="2023-11-19T21:52:21.673" v="66"/>
          <ac:picMkLst>
            <pc:docMk/>
            <pc:sldMk cId="4181146302" sldId="288"/>
            <ac:picMk id="4" creationId="{791914FE-821E-71D8-0BA2-C2245445381A}"/>
          </ac:picMkLst>
        </pc:picChg>
        <pc:picChg chg="add del mod">
          <ac:chgData name="Hewitt, Lantana" userId="S::lh4812@hallam.shu.ac.uk::ab12c39f-021f-485d-95f9-2f975a983707" providerId="AD" clId="Web-{322659CC-3736-45B9-A99C-F381893816A2}" dt="2023-11-19T21:50:54.609" v="23"/>
          <ac:picMkLst>
            <pc:docMk/>
            <pc:sldMk cId="4181146302" sldId="288"/>
            <ac:picMk id="10" creationId="{32710DBB-647B-49DF-18CE-5C321D26D2FC}"/>
          </ac:picMkLst>
        </pc:picChg>
        <pc:picChg chg="add del mod">
          <ac:chgData name="Hewitt, Lantana" userId="S::lh4812@hallam.shu.ac.uk::ab12c39f-021f-485d-95f9-2f975a983707" providerId="AD" clId="Web-{322659CC-3736-45B9-A99C-F381893816A2}" dt="2023-11-19T21:51:11.359" v="32"/>
          <ac:picMkLst>
            <pc:docMk/>
            <pc:sldMk cId="4181146302" sldId="288"/>
            <ac:picMk id="11" creationId="{EC2C0956-6783-F410-CCB4-EFCA8FF3E862}"/>
          </ac:picMkLst>
        </pc:picChg>
        <pc:picChg chg="add mod">
          <ac:chgData name="Hewitt, Lantana" userId="S::lh4812@hallam.shu.ac.uk::ab12c39f-021f-485d-95f9-2f975a983707" providerId="AD" clId="Web-{322659CC-3736-45B9-A99C-F381893816A2}" dt="2023-11-19T21:51:46.516" v="53" actId="1076"/>
          <ac:picMkLst>
            <pc:docMk/>
            <pc:sldMk cId="4181146302" sldId="288"/>
            <ac:picMk id="12" creationId="{E14F5C28-D487-21D7-DA43-8C68D27FDC43}"/>
          </ac:picMkLst>
        </pc:picChg>
        <pc:picChg chg="add del mod">
          <ac:chgData name="Hewitt, Lantana" userId="S::lh4812@hallam.shu.ac.uk::ab12c39f-021f-485d-95f9-2f975a983707" providerId="AD" clId="Web-{322659CC-3736-45B9-A99C-F381893816A2}" dt="2023-11-19T21:52:20.048" v="65" actId="1076"/>
          <ac:picMkLst>
            <pc:docMk/>
            <pc:sldMk cId="4181146302" sldId="288"/>
            <ac:picMk id="14" creationId="{D6EED4A5-64F9-78FD-3A5F-DBE37E767C18}"/>
          </ac:picMkLst>
        </pc:picChg>
        <pc:picChg chg="add mod">
          <ac:chgData name="Hewitt, Lantana" userId="S::lh4812@hallam.shu.ac.uk::ab12c39f-021f-485d-95f9-2f975a983707" providerId="AD" clId="Web-{322659CC-3736-45B9-A99C-F381893816A2}" dt="2023-11-19T21:52:15.564" v="64" actId="1076"/>
          <ac:picMkLst>
            <pc:docMk/>
            <pc:sldMk cId="4181146302" sldId="288"/>
            <ac:picMk id="16" creationId="{5B776645-A3F8-D735-BF8B-9CF2D48B59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4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3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0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4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7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9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3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fanaticosdelhardware.com/too-cool-for-school-la-innovacion-llega-a-la-vuelta-al-cole-de-la-mano-de-xiaomi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://gadgetsin.com/amazon-smart-plug-supports-alexa.htm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://gadgetsin.com/switchbot-curtain-smart-curtain-adapter.htm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7.jpeg"/><Relationship Id="rId5" Type="http://schemas.openxmlformats.org/officeDocument/2006/relationships/image" Target="../media/image5.png"/><Relationship Id="rId10" Type="http://schemas.openxmlformats.org/officeDocument/2006/relationships/image" Target="../media/image76.jpeg"/><Relationship Id="rId4" Type="http://schemas.openxmlformats.org/officeDocument/2006/relationships/image" Target="../media/image4.png"/><Relationship Id="rId9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0.jpeg"/><Relationship Id="rId5" Type="http://schemas.openxmlformats.org/officeDocument/2006/relationships/image" Target="../media/image5.png"/><Relationship Id="rId10" Type="http://schemas.openxmlformats.org/officeDocument/2006/relationships/image" Target="../media/image79.jpeg"/><Relationship Id="rId4" Type="http://schemas.openxmlformats.org/officeDocument/2006/relationships/image" Target="../media/image4.png"/><Relationship Id="rId9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jpeg"/><Relationship Id="rId17" Type="http://schemas.openxmlformats.org/officeDocument/2006/relationships/image" Target="../media/image18.jpg"/><Relationship Id="rId2" Type="http://schemas.openxmlformats.org/officeDocument/2006/relationships/image" Target="../media/image2.png"/><Relationship Id="rId16" Type="http://schemas.openxmlformats.org/officeDocument/2006/relationships/image" Target="../media/image17.jp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fanaticosdelhardware.com/echo-show-10-esta-disponible-en-preventa-en-amazon-es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21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6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D3485B-2BC5-8B1C-7AED-0EB5A54DD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0" r="20370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2734" y="2517493"/>
            <a:ext cx="5960962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C</a:t>
            </a:r>
            <a:r>
              <a:rPr lang="en-US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hallenges of </a:t>
            </a:r>
            <a:r>
              <a:rPr lang="en-US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I</a:t>
            </a:r>
            <a:r>
              <a:rPr lang="en-US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ntegrating </a:t>
            </a:r>
            <a:r>
              <a:rPr lang="en-US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R</a:t>
            </a:r>
            <a:r>
              <a:rPr lang="en-US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obots with </a:t>
            </a:r>
            <a:r>
              <a:rPr lang="en-US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E</a:t>
            </a:r>
            <a:r>
              <a:rPr lang="en-US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mbodied </a:t>
            </a:r>
            <a:r>
              <a:rPr lang="en-US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I</a:t>
            </a:r>
            <a:r>
              <a:rPr lang="en-US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ntelligence in the Homes of Older People Living with Frailty: Towards a Smart Middleware Architecture</a:t>
            </a:r>
            <a:endParaRPr lang="en-US" dirty="0">
              <a:solidFill>
                <a:srgbClr val="1A296B">
                  <a:alpha val="70000"/>
                </a:srgbClr>
              </a:solidFill>
            </a:endParaRPr>
          </a:p>
        </p:txBody>
      </p:sp>
      <p:pic>
        <p:nvPicPr>
          <p:cNvPr id="1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1BDBF6-E673-9A6F-41F6-7A853AE5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41" y="83596"/>
            <a:ext cx="1836517" cy="681619"/>
          </a:xfrm>
          <a:prstGeom prst="rect">
            <a:avLst/>
          </a:prstGeom>
        </p:spPr>
      </p:pic>
      <p:pic>
        <p:nvPicPr>
          <p:cNvPr id="16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9A3452-7A26-F8D0-6209-C8A6474EC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9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89298829-2655-FA25-2163-3FBD4B57C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BE4FB2B7-12C4-66D4-6839-8CC3C4121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7117BC-0D40-E8DC-1210-F8D3EE47158B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343A313-524E-D90B-FE67-6562B4FBE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039F5151-9D63-8177-7A9F-05C73F66D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7" name="Picture 6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C14AB27C-2D54-3180-1B73-8395FD4C4D4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69" y="1282655"/>
            <a:ext cx="3007607" cy="12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Solutions</a:t>
            </a:r>
            <a:endParaRPr lang="en-US" dirty="0"/>
          </a:p>
        </p:txBody>
      </p:sp>
      <p:pic>
        <p:nvPicPr>
          <p:cNvPr id="4" name="Picture 3" descr="Free Anonymous female showing light bulb Stock Photo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626" r="-349" b="22604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Bots 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 toggler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SwitchBot Bot Review: Smart Switch Button Pusher - Nerd Techy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597" b="6597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round top&#10;&#10;Description automatically generated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43" b="15043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2305050" y="5069844"/>
            <a:ext cx="7590667" cy="725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Contact Sensor and Xiaomi Door/Window Sensor 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Door/window alarm</a:t>
            </a:r>
            <a:endParaRPr lang="en-US" sz="4400" dirty="0">
              <a:solidFill>
                <a:srgbClr val="1A296B">
                  <a:alpha val="70000"/>
                </a:srgb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4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Motion Sensor and Xiaomi Motion Sensor</a:t>
            </a:r>
            <a:endParaRPr lang="en-US" sz="4400" dirty="0">
              <a:solidFill>
                <a:srgbClr val="1A296B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 descr="SwitchBot's latest motion and contact sensor unboxing and review with ...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72" r="9772"/>
          <a:stretch/>
        </p:blipFill>
        <p:spPr>
          <a:xfrm>
            <a:off x="1547813" y="1432857"/>
            <a:ext cx="4600609" cy="3244614"/>
          </a:xfrm>
          <a:prstGeom prst="rect">
            <a:avLst/>
          </a:prstGeom>
        </p:spPr>
      </p:pic>
      <p:pic>
        <p:nvPicPr>
          <p:cNvPr id="11" name="Picture 10" descr="A white object on a wall&#10;&#10;Description automatically generated">
            <a:extLst>
              <a:ext uri="{FF2B5EF4-FFF2-40B4-BE49-F238E27FC236}">
                <a16:creationId xmlns:a16="http://schemas.microsoft.com/office/drawing/2014/main" id="{5FCE5A0D-52E5-FDF0-89E7-BDB527268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3150" y="1436672"/>
            <a:ext cx="4076700" cy="32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8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Xiaomi Smart Plug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3391" b="3391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E4C5B-1306-0ED4-F185-E64C57D26DD3}"/>
              </a:ext>
            </a:extLst>
          </p:cNvPr>
          <p:cNvSpPr txBox="1"/>
          <p:nvPr/>
        </p:nvSpPr>
        <p:spPr>
          <a:xfrm>
            <a:off x="3557588" y="4800600"/>
            <a:ext cx="507682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08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Meter Plus 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Hygrometer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SwitchBot Meter and Meter Plus Review – MBReviews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47" r="5047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Curtain Rods</a:t>
            </a:r>
            <a:endParaRPr lang="en-US" sz="4400" dirty="0">
              <a:solidFill>
                <a:srgbClr val="1A296B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 descr="A white device from a curtain rod&#10;&#10;Description automatically generated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3523" b="13523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</a:t>
            </a:r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Colour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Bulb</a:t>
            </a:r>
            <a:endParaRPr lang="en-US" sz="4400" dirty="0">
              <a:solidFill>
                <a:srgbClr val="1A296B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12" name="Picture 11" descr="A lamp with a light on top&#10;&#10;Description automatically generated">
            <a:extLst>
              <a:ext uri="{FF2B5EF4-FFF2-40B4-BE49-F238E27FC236}">
                <a16:creationId xmlns:a16="http://schemas.microsoft.com/office/drawing/2014/main" id="{E14F5C28-D487-21D7-DA43-8C68D27FD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1721" y="1251882"/>
            <a:ext cx="2063185" cy="3469217"/>
          </a:xfrm>
          <a:prstGeom prst="rect">
            <a:avLst/>
          </a:prstGeom>
        </p:spPr>
      </p:pic>
      <p:pic>
        <p:nvPicPr>
          <p:cNvPr id="14" name="Picture 13" descr="A lamp with a light on top&#10;&#10;Description automatically generated">
            <a:extLst>
              <a:ext uri="{FF2B5EF4-FFF2-40B4-BE49-F238E27FC236}">
                <a16:creationId xmlns:a16="http://schemas.microsoft.com/office/drawing/2014/main" id="{D6EED4A5-64F9-78FD-3A5F-DBE37E76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388" y="1251882"/>
            <a:ext cx="2261569" cy="3469217"/>
          </a:xfrm>
          <a:prstGeom prst="rect">
            <a:avLst/>
          </a:prstGeom>
        </p:spPr>
      </p:pic>
      <p:pic>
        <p:nvPicPr>
          <p:cNvPr id="16" name="Picture 15" descr="A black lamp on a wood floor&#10;&#10;Description automatically generated">
            <a:extLst>
              <a:ext uri="{FF2B5EF4-FFF2-40B4-BE49-F238E27FC236}">
                <a16:creationId xmlns:a16="http://schemas.microsoft.com/office/drawing/2014/main" id="{5B776645-A3F8-D735-BF8B-9CF2D48B59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7638" y="1251882"/>
            <a:ext cx="1998384" cy="34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Remote, Xiaomi Wireless Switch and Xiaomi Cube Controller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SwitchBot Remote One Touch Button Bot and Curtain Compatible, Smart ...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94" t="15009" r="10319" b="15009"/>
          <a:stretch/>
        </p:blipFill>
        <p:spPr>
          <a:xfrm>
            <a:off x="904875" y="1642407"/>
            <a:ext cx="2971834" cy="2628911"/>
          </a:xfrm>
          <a:prstGeom prst="rect">
            <a:avLst/>
          </a:prstGeom>
        </p:spPr>
      </p:pic>
      <p:pic>
        <p:nvPicPr>
          <p:cNvPr id="3" name="Picture 2" descr="Xiaomi Mi Wireless Switch Okos Kapcsológomb Fehér (WXKG01LM)">
            <a:extLst>
              <a:ext uri="{FF2B5EF4-FFF2-40B4-BE49-F238E27FC236}">
                <a16:creationId xmlns:a16="http://schemas.microsoft.com/office/drawing/2014/main" id="{8249581F-0ADE-EB91-9D2F-5190175FB8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494" t="48649" r="-238" b="4177"/>
          <a:stretch/>
        </p:blipFill>
        <p:spPr>
          <a:xfrm>
            <a:off x="4781550" y="1642406"/>
            <a:ext cx="2790846" cy="2627995"/>
          </a:xfrm>
          <a:prstGeom prst="rect">
            <a:avLst/>
          </a:prstGeom>
        </p:spPr>
      </p:pic>
      <p:pic>
        <p:nvPicPr>
          <p:cNvPr id="10" name="Picture 9" descr="Xiaomi Mi Aqara Cube Smart Controller White">
            <a:extLst>
              <a:ext uri="{FF2B5EF4-FFF2-40B4-BE49-F238E27FC236}">
                <a16:creationId xmlns:a16="http://schemas.microsoft.com/office/drawing/2014/main" id="{A8BDFD52-D3DF-06B0-F87B-292D8E1FA5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436" t="26542" r="34059" b="15013"/>
          <a:stretch/>
        </p:blipFill>
        <p:spPr>
          <a:xfrm>
            <a:off x="8486775" y="1642406"/>
            <a:ext cx="2794415" cy="26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err="1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SwitchBot</a:t>
            </a:r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 Hub Mini 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Middleware hub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(New) SwitchBot HUB mini - FUGU INNOVATIONS GROUP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242" r="14242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02C-B487-3D9A-7A35-08558E1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48657"/>
            <a:ext cx="10515600" cy="6889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5597"/>
                </a:solidFill>
                <a:latin typeface="Arial Nova"/>
              </a:rPr>
              <a:t>CEREI Team</a:t>
            </a:r>
            <a:endParaRPr lang="en-US" dirty="0"/>
          </a:p>
        </p:txBody>
      </p:sp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6B807-5CAD-7BA9-F6FD-BD6DDE5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6343570"/>
            <a:ext cx="987707" cy="363316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5DC217-2533-BECB-997F-EFC7AA0E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9" y="6398870"/>
            <a:ext cx="698341" cy="339525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AAD25370-7519-9B40-B037-DFFBE13A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7" y="6412342"/>
            <a:ext cx="1103454" cy="225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A683D7-4121-D55D-3763-D35D7590F867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9F47B-D0DF-1D8E-3AB5-08F23F4F07E1}"/>
              </a:ext>
            </a:extLst>
          </p:cNvPr>
          <p:cNvCxnSpPr>
            <a:cxnSpLocks/>
          </p:cNvCxnSpPr>
          <p:nvPr/>
        </p:nvCxnSpPr>
        <p:spPr>
          <a:xfrm>
            <a:off x="198697" y="6222356"/>
            <a:ext cx="10176075" cy="19291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65A8B3E-3F7F-9537-6CE5-6F34476B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53" y="6372801"/>
            <a:ext cx="698340" cy="410954"/>
          </a:xfrm>
          <a:prstGeom prst="rect">
            <a:avLst/>
          </a:prstGeom>
        </p:spPr>
      </p:pic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E9F30549-E08D-00BD-3D47-69DE237DB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772" y="5155570"/>
            <a:ext cx="1198313" cy="11880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2758A16D-715B-6666-F280-0F107D01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933" y="6379324"/>
            <a:ext cx="1090704" cy="38226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A1A4AE5-4A5E-CE5D-9AD6-F85FDF8F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8" y="4296691"/>
            <a:ext cx="900039" cy="4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CB4FEE48-10DF-AC52-6D89-55EDFD18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4" b="29266"/>
          <a:stretch/>
        </p:blipFill>
        <p:spPr bwMode="auto">
          <a:xfrm>
            <a:off x="1729860" y="4286469"/>
            <a:ext cx="1608854" cy="6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King's College London logo transparent PNG - StickPNG">
            <a:extLst>
              <a:ext uri="{FF2B5EF4-FFF2-40B4-BE49-F238E27FC236}">
                <a16:creationId xmlns:a16="http://schemas.microsoft.com/office/drawing/2014/main" id="{41FB9824-CBA6-170A-3182-7A384D91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84" y="4262318"/>
            <a:ext cx="1255482" cy="6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The University of Sheffield Department of Geography - YouTube">
            <a:extLst>
              <a:ext uri="{FF2B5EF4-FFF2-40B4-BE49-F238E27FC236}">
                <a16:creationId xmlns:a16="http://schemas.microsoft.com/office/drawing/2014/main" id="{4B50B6E2-5B7E-0FCA-D495-7A3D7334F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0" t="39466" r="5725" b="38267"/>
          <a:stretch/>
        </p:blipFill>
        <p:spPr bwMode="auto">
          <a:xfrm>
            <a:off x="8895420" y="4271116"/>
            <a:ext cx="1608854" cy="5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Darnall Well Being | Sheffield Mental Health Guide">
            <a:extLst>
              <a:ext uri="{FF2B5EF4-FFF2-40B4-BE49-F238E27FC236}">
                <a16:creationId xmlns:a16="http://schemas.microsoft.com/office/drawing/2014/main" id="{7BE8C2DF-48E8-D0A3-21AB-F3AE0C95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0" b="14533"/>
          <a:stretch/>
        </p:blipFill>
        <p:spPr bwMode="auto">
          <a:xfrm>
            <a:off x="10988074" y="4133363"/>
            <a:ext cx="896514" cy="6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Astraline expands to take on Peaks &amp; Plains Housing Trust’s private ...">
            <a:extLst>
              <a:ext uri="{FF2B5EF4-FFF2-40B4-BE49-F238E27FC236}">
                <a16:creationId xmlns:a16="http://schemas.microsoft.com/office/drawing/2014/main" id="{5D469D47-A248-7C2C-4FB5-0EE22FAB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85" y="4236636"/>
            <a:ext cx="1220983" cy="5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with a beard and mustache wearing a blue shirt and tie&#10;&#10;Description automatically generated">
            <a:extLst>
              <a:ext uri="{FF2B5EF4-FFF2-40B4-BE49-F238E27FC236}">
                <a16:creationId xmlns:a16="http://schemas.microsoft.com/office/drawing/2014/main" id="{51F856C0-B0A8-C9D0-075B-280AF2FCB7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" y="1556508"/>
            <a:ext cx="1142623" cy="1342790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8" name="Picture 17" descr="A person wearing glasses and a necklace&#10;&#10;Description automatically generated">
            <a:extLst>
              <a:ext uri="{FF2B5EF4-FFF2-40B4-BE49-F238E27FC236}">
                <a16:creationId xmlns:a16="http://schemas.microsoft.com/office/drawing/2014/main" id="{61A95C7A-3DF8-5B60-27CB-36EF5A12FC1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-230" r="6543" b="6954"/>
          <a:stretch/>
        </p:blipFill>
        <p:spPr>
          <a:xfrm>
            <a:off x="1882114" y="1521225"/>
            <a:ext cx="1304346" cy="1413356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9" name="Picture 18" descr="A person in a suit and tie&#10;&#10;Description automatically generated">
            <a:extLst>
              <a:ext uri="{FF2B5EF4-FFF2-40B4-BE49-F238E27FC236}">
                <a16:creationId xmlns:a16="http://schemas.microsoft.com/office/drawing/2014/main" id="{BC3F587C-09B5-BB54-42CC-B39904510B5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2"/>
          <a:stretch/>
        </p:blipFill>
        <p:spPr>
          <a:xfrm>
            <a:off x="3667534" y="1472622"/>
            <a:ext cx="1333875" cy="151056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0" name="Picture 19" descr="A person with short brown hair wearing glasses&#10;&#10;Description automatically generated">
            <a:extLst>
              <a:ext uri="{FF2B5EF4-FFF2-40B4-BE49-F238E27FC236}">
                <a16:creationId xmlns:a16="http://schemas.microsoft.com/office/drawing/2014/main" id="{5E4413E3-8301-C206-FD78-6C2769EC8FA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 b="6137"/>
          <a:stretch/>
        </p:blipFill>
        <p:spPr>
          <a:xfrm>
            <a:off x="5482483" y="1521225"/>
            <a:ext cx="1267183" cy="1413356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2" name="Picture 21" descr="A person in a suit leaning against a plant&#10;&#10;Description automatically generated">
            <a:extLst>
              <a:ext uri="{FF2B5EF4-FFF2-40B4-BE49-F238E27FC236}">
                <a16:creationId xmlns:a16="http://schemas.microsoft.com/office/drawing/2014/main" id="{8D40EBFA-7C4D-FB58-15CB-DAC681E8174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r="19921" b="52799"/>
          <a:stretch/>
        </p:blipFill>
        <p:spPr>
          <a:xfrm>
            <a:off x="7230740" y="1496491"/>
            <a:ext cx="1333875" cy="1462824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3" name="Picture 2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D0A1AF2-54E8-EE67-F1BE-C738F31F529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7"/>
          <a:stretch/>
        </p:blipFill>
        <p:spPr>
          <a:xfrm>
            <a:off x="9045689" y="1521225"/>
            <a:ext cx="1308317" cy="1413356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4" name="Picture 23" descr="A person taking a selfie&#10;&#10;Description automatically generated">
            <a:extLst>
              <a:ext uri="{FF2B5EF4-FFF2-40B4-BE49-F238E27FC236}">
                <a16:creationId xmlns:a16="http://schemas.microsoft.com/office/drawing/2014/main" id="{83FEA424-6DB4-6A88-2E65-9498F474D51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0" y="1439524"/>
            <a:ext cx="1202503" cy="1576758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25" name="Picture 6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79392BF2-83A6-44F6-287F-AB74AE553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4" b="29266"/>
          <a:stretch/>
        </p:blipFill>
        <p:spPr bwMode="auto">
          <a:xfrm>
            <a:off x="5291573" y="4294380"/>
            <a:ext cx="1608854" cy="6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38CFC7-EF92-7EB1-F85B-1EA9269394F7}"/>
              </a:ext>
            </a:extLst>
          </p:cNvPr>
          <p:cNvSpPr txBox="1"/>
          <p:nvPr/>
        </p:nvSpPr>
        <p:spPr>
          <a:xfrm>
            <a:off x="-33999" y="3356481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Dr. Abdel-Karim 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Al-Tamimi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0CC99E-C4C3-7E4B-408E-749834120791}"/>
              </a:ext>
            </a:extLst>
          </p:cNvPr>
          <p:cNvSpPr txBox="1"/>
          <p:nvPr/>
        </p:nvSpPr>
        <p:spPr>
          <a:xfrm>
            <a:off x="1787128" y="335287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Dr. Armaghan 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Moemeni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E4CC68-F062-4644-54DF-8F9D1CA1FEB6}"/>
              </a:ext>
            </a:extLst>
          </p:cNvPr>
          <p:cNvSpPr txBox="1"/>
          <p:nvPr/>
        </p:nvSpPr>
        <p:spPr>
          <a:xfrm>
            <a:off x="3789290" y="335287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Dr. Maher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Salem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22EFA-9B25-B412-FF44-92157080AD1A}"/>
              </a:ext>
            </a:extLst>
          </p:cNvPr>
          <p:cNvSpPr txBox="1"/>
          <p:nvPr/>
        </p:nvSpPr>
        <p:spPr>
          <a:xfrm>
            <a:off x="5494753" y="335648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Prof. Elvira 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Perez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DDB28D-9C11-260F-09C1-81EE6BE164CB}"/>
              </a:ext>
            </a:extLst>
          </p:cNvPr>
          <p:cNvSpPr txBox="1"/>
          <p:nvPr/>
        </p:nvSpPr>
        <p:spPr>
          <a:xfrm>
            <a:off x="7257922" y="3352870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Mr. Joe 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McLoughlin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F206D8-6A60-64C4-2215-ABBBB4E76A16}"/>
              </a:ext>
            </a:extLst>
          </p:cNvPr>
          <p:cNvSpPr txBox="1"/>
          <p:nvPr/>
        </p:nvSpPr>
        <p:spPr>
          <a:xfrm>
            <a:off x="9197946" y="3361098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Dr. Dave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Cameron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C21500-D4D8-EFEF-3FF8-24A68C7FE155}"/>
              </a:ext>
            </a:extLst>
          </p:cNvPr>
          <p:cNvSpPr txBox="1"/>
          <p:nvPr/>
        </p:nvSpPr>
        <p:spPr>
          <a:xfrm>
            <a:off x="10907697" y="3352870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Mr. Waqas </a:t>
            </a:r>
          </a:p>
          <a:p>
            <a:pPr algn="ctr"/>
            <a:r>
              <a:rPr lang="en-GB" sz="1400" b="1" dirty="0">
                <a:latin typeface="Merriweather" panose="00000500000000000000" pitchFamily="2" charset="0"/>
              </a:rPr>
              <a:t>Hameed</a:t>
            </a:r>
          </a:p>
        </p:txBody>
      </p:sp>
    </p:spTree>
    <p:extLst>
      <p:ext uri="{BB962C8B-B14F-4D97-AF65-F5344CB8AC3E}">
        <p14:creationId xmlns:p14="http://schemas.microsoft.com/office/powerpoint/2010/main" val="116841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Amazon Echo Show 10 -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Smart display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2948" t="25916" r="4355"/>
          <a:stretch/>
        </p:blipFill>
        <p:spPr>
          <a:xfrm>
            <a:off x="3520417" y="1456322"/>
            <a:ext cx="5109674" cy="33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133725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Amazon Echo Dot - </a:t>
            </a:r>
            <a:r>
              <a:rPr lang="en-US" sz="4400" dirty="0">
                <a:solidFill>
                  <a:srgbClr val="1A296B">
                    <a:alpha val="70000"/>
                  </a:srgbClr>
                </a:solidFill>
                <a:ea typeface="+mn-lt"/>
                <a:cs typeface="+mn-lt"/>
              </a:rPr>
              <a:t>Smart speaker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2018 Amazon Echo Dot review: New looks and sound - still $50 - Gearbrain">
            <a:extLst>
              <a:ext uri="{FF2B5EF4-FFF2-40B4-BE49-F238E27FC236}">
                <a16:creationId xmlns:a16="http://schemas.microsoft.com/office/drawing/2014/main" id="{791914FE-821E-71D8-0BA2-C224544538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59" r="14659"/>
          <a:stretch/>
        </p:blipFill>
        <p:spPr>
          <a:xfrm>
            <a:off x="3557588" y="1251882"/>
            <a:ext cx="5076859" cy="3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02C-B487-3D9A-7A35-08558E1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48657"/>
            <a:ext cx="10515600" cy="6889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5597"/>
                </a:solidFill>
                <a:latin typeface="Arial Nova"/>
              </a:rPr>
              <a:t>Why CIREI? </a:t>
            </a:r>
            <a:endParaRPr lang="en-US" dirty="0"/>
          </a:p>
        </p:txBody>
      </p:sp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6B807-5CAD-7BA9-F6FD-BD6DDE5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6343570"/>
            <a:ext cx="987707" cy="363316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5DC217-2533-BECB-997F-EFC7AA0E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9" y="6398870"/>
            <a:ext cx="698341" cy="339525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AAD25370-7519-9B40-B037-DFFBE13A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7" y="6412342"/>
            <a:ext cx="1103454" cy="225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A683D7-4121-D55D-3763-D35D7590F867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9F47B-D0DF-1D8E-3AB5-08F23F4F07E1}"/>
              </a:ext>
            </a:extLst>
          </p:cNvPr>
          <p:cNvCxnSpPr>
            <a:cxnSpLocks/>
          </p:cNvCxnSpPr>
          <p:nvPr/>
        </p:nvCxnSpPr>
        <p:spPr>
          <a:xfrm>
            <a:off x="198697" y="6222356"/>
            <a:ext cx="10176075" cy="19291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65A8B3E-3F7F-9537-6CE5-6F34476B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53" y="6372801"/>
            <a:ext cx="698340" cy="410954"/>
          </a:xfrm>
          <a:prstGeom prst="rect">
            <a:avLst/>
          </a:prstGeom>
        </p:spPr>
      </p:pic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E9F30549-E08D-00BD-3D47-69DE237DB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772" y="5155570"/>
            <a:ext cx="1198313" cy="11880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2758A16D-715B-6666-F280-0F107D01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933" y="6379324"/>
            <a:ext cx="1090704" cy="382260"/>
          </a:xfrm>
          <a:prstGeom prst="rect">
            <a:avLst/>
          </a:prstGeom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FF4C9388-8B88-18D4-FCFA-002144C71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3" y="3587661"/>
            <a:ext cx="897524" cy="8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Basic Miscellany Lineal Color icon">
            <a:extLst>
              <a:ext uri="{FF2B5EF4-FFF2-40B4-BE49-F238E27FC236}">
                <a16:creationId xmlns:a16="http://schemas.microsoft.com/office/drawing/2014/main" id="{FDFE5599-4F48-DDF1-E38C-C01DAE3E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97" y="3693535"/>
            <a:ext cx="878232" cy="8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istente de voz - Iconos gratis de tecnología">
            <a:extLst>
              <a:ext uri="{FF2B5EF4-FFF2-40B4-BE49-F238E27FC236}">
                <a16:creationId xmlns:a16="http://schemas.microsoft.com/office/drawing/2014/main" id="{9656C235-6D46-ED83-0135-AB503254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97" y="2156219"/>
            <a:ext cx="868140" cy="8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 ">
            <a:extLst>
              <a:ext uri="{FF2B5EF4-FFF2-40B4-BE49-F238E27FC236}">
                <a16:creationId xmlns:a16="http://schemas.microsoft.com/office/drawing/2014/main" id="{CC27A8F5-115C-4B6E-664E-8ACA7D9BC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09" y="4814404"/>
            <a:ext cx="897524" cy="8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 ">
            <a:extLst>
              <a:ext uri="{FF2B5EF4-FFF2-40B4-BE49-F238E27FC236}">
                <a16:creationId xmlns:a16="http://schemas.microsoft.com/office/drawing/2014/main" id="{C6E4C4B2-310A-055C-ECE0-0F738AC9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03" y="1547290"/>
            <a:ext cx="897524" cy="8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umidity - Free technology icons">
            <a:extLst>
              <a:ext uri="{FF2B5EF4-FFF2-40B4-BE49-F238E27FC236}">
                <a16:creationId xmlns:a16="http://schemas.microsoft.com/office/drawing/2014/main" id="{4865B1C6-5E91-5795-D3A5-7171F49D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9" y="2246056"/>
            <a:ext cx="897524" cy="8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sconectado - Iconos gratis de redes">
            <a:extLst>
              <a:ext uri="{FF2B5EF4-FFF2-40B4-BE49-F238E27FC236}">
                <a16:creationId xmlns:a16="http://schemas.microsoft.com/office/drawing/2014/main" id="{8DCB1969-F9FE-BD97-2697-0AC9F37A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79" y="2872826"/>
            <a:ext cx="1477108" cy="1477108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 ">
            <a:extLst>
              <a:ext uri="{FF2B5EF4-FFF2-40B4-BE49-F238E27FC236}">
                <a16:creationId xmlns:a16="http://schemas.microsoft.com/office/drawing/2014/main" id="{F8791D4F-0CD4-0119-D488-922F3CFE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91" y="2028235"/>
            <a:ext cx="1663194" cy="16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 ">
            <a:extLst>
              <a:ext uri="{FF2B5EF4-FFF2-40B4-BE49-F238E27FC236}">
                <a16:creationId xmlns:a16="http://schemas.microsoft.com/office/drawing/2014/main" id="{1B06BECA-B815-380F-F352-BDDC1DDC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76" y="2184787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 ">
            <a:extLst>
              <a:ext uri="{FF2B5EF4-FFF2-40B4-BE49-F238E27FC236}">
                <a16:creationId xmlns:a16="http://schemas.microsoft.com/office/drawing/2014/main" id="{387B919F-AFED-BC8F-5778-0A1BFFF4E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90" y="3895981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nnectivity Basic Straight Flat icon">
            <a:extLst>
              <a:ext uri="{FF2B5EF4-FFF2-40B4-BE49-F238E27FC236}">
                <a16:creationId xmlns:a16="http://schemas.microsoft.com/office/drawing/2014/main" id="{F8B5CBA4-D5C2-358C-2297-FD8EB5F7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29" y="3145360"/>
            <a:ext cx="932039" cy="9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10C1AC6-91FA-C385-FB85-301F93A2B6FD}"/>
              </a:ext>
            </a:extLst>
          </p:cNvPr>
          <p:cNvGrpSpPr/>
          <p:nvPr/>
        </p:nvGrpSpPr>
        <p:grpSpPr>
          <a:xfrm>
            <a:off x="5141142" y="3943426"/>
            <a:ext cx="1909715" cy="893069"/>
            <a:chOff x="5101237" y="3895981"/>
            <a:chExt cx="1909715" cy="893069"/>
          </a:xfrm>
        </p:grpSpPr>
        <p:pic>
          <p:nvPicPr>
            <p:cNvPr id="16" name="Picture 26" descr=" ">
              <a:extLst>
                <a:ext uri="{FF2B5EF4-FFF2-40B4-BE49-F238E27FC236}">
                  <a16:creationId xmlns:a16="http://schemas.microsoft.com/office/drawing/2014/main" id="{49BED988-3D32-5AFD-1A25-0EF4F7B8A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2720" y="3910818"/>
              <a:ext cx="878232" cy="87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0" descr="약국 - 무료 의료 및 의료개 아이콘">
              <a:extLst>
                <a:ext uri="{FF2B5EF4-FFF2-40B4-BE49-F238E27FC236}">
                  <a16:creationId xmlns:a16="http://schemas.microsoft.com/office/drawing/2014/main" id="{5F4B5F0E-EA76-D06F-B38D-0982A6772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37" y="3895981"/>
              <a:ext cx="864307" cy="86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 descr="Link - Free multimedia icons">
            <a:extLst>
              <a:ext uri="{FF2B5EF4-FFF2-40B4-BE49-F238E27FC236}">
                <a16:creationId xmlns:a16="http://schemas.microsoft.com/office/drawing/2014/main" id="{F1416EEE-B784-39DD-6DAD-B98F6E0F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702">
            <a:off x="7150005" y="3025199"/>
            <a:ext cx="728539" cy="7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ink - Free multimedia icons">
            <a:extLst>
              <a:ext uri="{FF2B5EF4-FFF2-40B4-BE49-F238E27FC236}">
                <a16:creationId xmlns:a16="http://schemas.microsoft.com/office/drawing/2014/main" id="{40893D8B-96A3-F0DC-6EE8-B797C1DA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702">
            <a:off x="3969704" y="3023231"/>
            <a:ext cx="728539" cy="7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421ADAF7-890C-A664-4DBE-9BBED0DBA0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96" y="2926474"/>
            <a:ext cx="2064709" cy="8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02C-B487-3D9A-7A35-08558E1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48657"/>
            <a:ext cx="10515600" cy="68895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5597"/>
                </a:solidFill>
                <a:latin typeface="Arial Nova"/>
              </a:rPr>
              <a:t>WISE-WARE</a:t>
            </a:r>
            <a:endParaRPr lang="en-US" dirty="0"/>
          </a:p>
        </p:txBody>
      </p:sp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6B807-5CAD-7BA9-F6FD-BD6DDE5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6343570"/>
            <a:ext cx="987707" cy="363316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5DC217-2533-BECB-997F-EFC7AA0E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9" y="6398870"/>
            <a:ext cx="698341" cy="339525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AAD25370-7519-9B40-B037-DFFBE13A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7" y="6412342"/>
            <a:ext cx="1103454" cy="225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A683D7-4121-D55D-3763-D35D7590F867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9F47B-D0DF-1D8E-3AB5-08F23F4F07E1}"/>
              </a:ext>
            </a:extLst>
          </p:cNvPr>
          <p:cNvCxnSpPr>
            <a:cxnSpLocks/>
          </p:cNvCxnSpPr>
          <p:nvPr/>
        </p:nvCxnSpPr>
        <p:spPr>
          <a:xfrm>
            <a:off x="198697" y="6222356"/>
            <a:ext cx="10176075" cy="19291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65A8B3E-3F7F-9537-6CE5-6F34476B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53" y="6372801"/>
            <a:ext cx="698340" cy="410954"/>
          </a:xfrm>
          <a:prstGeom prst="rect">
            <a:avLst/>
          </a:prstGeom>
        </p:spPr>
      </p:pic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E9F30549-E08D-00BD-3D47-69DE237DB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772" y="5155570"/>
            <a:ext cx="1198313" cy="11880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2758A16D-715B-6666-F280-0F107D01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933" y="6379324"/>
            <a:ext cx="1090704" cy="382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F54BA8-B23E-63DC-8567-0634B404B3DC}"/>
              </a:ext>
            </a:extLst>
          </p:cNvPr>
          <p:cNvSpPr/>
          <p:nvPr/>
        </p:nvSpPr>
        <p:spPr>
          <a:xfrm>
            <a:off x="5412242" y="1392536"/>
            <a:ext cx="5540777" cy="3418707"/>
          </a:xfrm>
          <a:prstGeom prst="roundRect">
            <a:avLst/>
          </a:prstGeom>
          <a:solidFill>
            <a:srgbClr val="CCFF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8E3D41-1409-E7BE-59B4-9097B7E909C3}"/>
              </a:ext>
            </a:extLst>
          </p:cNvPr>
          <p:cNvSpPr/>
          <p:nvPr/>
        </p:nvSpPr>
        <p:spPr>
          <a:xfrm>
            <a:off x="4036351" y="1372512"/>
            <a:ext cx="5540777" cy="341870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49429-8E97-819E-AD64-D8A433350F85}"/>
              </a:ext>
            </a:extLst>
          </p:cNvPr>
          <p:cNvSpPr/>
          <p:nvPr/>
        </p:nvSpPr>
        <p:spPr>
          <a:xfrm>
            <a:off x="2875088" y="1374048"/>
            <a:ext cx="5540777" cy="34187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0AB1CB-A419-A10C-8AA4-301144D7BE37}"/>
              </a:ext>
            </a:extLst>
          </p:cNvPr>
          <p:cNvSpPr/>
          <p:nvPr/>
        </p:nvSpPr>
        <p:spPr>
          <a:xfrm>
            <a:off x="1594300" y="1374048"/>
            <a:ext cx="5540777" cy="34187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CAF9CB-E31F-54D4-2905-39EB943C1A14}"/>
              </a:ext>
            </a:extLst>
          </p:cNvPr>
          <p:cNvSpPr/>
          <p:nvPr/>
        </p:nvSpPr>
        <p:spPr>
          <a:xfrm>
            <a:off x="1499196" y="1374048"/>
            <a:ext cx="4408445" cy="341870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7C9A35-36AC-7CF0-AED4-6D23EB585792}"/>
              </a:ext>
            </a:extLst>
          </p:cNvPr>
          <p:cNvSpPr/>
          <p:nvPr/>
        </p:nvSpPr>
        <p:spPr>
          <a:xfrm>
            <a:off x="1062560" y="1372512"/>
            <a:ext cx="3462986" cy="3418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2" descr=" ">
            <a:extLst>
              <a:ext uri="{FF2B5EF4-FFF2-40B4-BE49-F238E27FC236}">
                <a16:creationId xmlns:a16="http://schemas.microsoft.com/office/drawing/2014/main" id="{57C87E53-F5EA-58E5-16D0-608DC960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91" y="3718444"/>
            <a:ext cx="985808" cy="9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음성 어시스턴트 - 무료 전자개 아이콘">
            <a:extLst>
              <a:ext uri="{FF2B5EF4-FFF2-40B4-BE49-F238E27FC236}">
                <a16:creationId xmlns:a16="http://schemas.microsoft.com/office/drawing/2014/main" id="{B31A3429-0636-FC21-1EBE-3CA05D37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82" y="2515035"/>
            <a:ext cx="985808" cy="9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Sensor de movimiento - Iconos gratis de personas">
            <a:extLst>
              <a:ext uri="{FF2B5EF4-FFF2-40B4-BE49-F238E27FC236}">
                <a16:creationId xmlns:a16="http://schemas.microsoft.com/office/drawing/2014/main" id="{B40F43C8-9736-1B5A-A164-522D4B65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26" y="1494400"/>
            <a:ext cx="985809" cy="97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 ">
            <a:extLst>
              <a:ext uri="{FF2B5EF4-FFF2-40B4-BE49-F238E27FC236}">
                <a16:creationId xmlns:a16="http://schemas.microsoft.com/office/drawing/2014/main" id="{07CCBD36-6BE6-53C2-4E47-2CAB7323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17" y="2714145"/>
            <a:ext cx="744966" cy="7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6DA227-0B93-7670-3981-FC084DB029A5}"/>
              </a:ext>
            </a:extLst>
          </p:cNvPr>
          <p:cNvSpPr txBox="1"/>
          <p:nvPr/>
        </p:nvSpPr>
        <p:spPr>
          <a:xfrm>
            <a:off x="2206313" y="4871706"/>
            <a:ext cx="1125964" cy="61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Assisted </a:t>
            </a:r>
          </a:p>
          <a:p>
            <a:pPr algn="ctr"/>
            <a:r>
              <a:rPr lang="en-GB" sz="1800" b="1" dirty="0">
                <a:latin typeface="Livvic" pitchFamily="2" charset="0"/>
              </a:rPr>
              <a:t>Living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713CB-459A-B2B8-2F85-0E18690EC241}"/>
              </a:ext>
            </a:extLst>
          </p:cNvPr>
          <p:cNvSpPr txBox="1"/>
          <p:nvPr/>
        </p:nvSpPr>
        <p:spPr>
          <a:xfrm>
            <a:off x="4429938" y="4868105"/>
            <a:ext cx="128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Social</a:t>
            </a:r>
          </a:p>
          <a:p>
            <a:pPr algn="ctr"/>
            <a:r>
              <a:rPr lang="en-GB" sz="1800" b="1" dirty="0">
                <a:latin typeface="Livvic" pitchFamily="2" charset="0"/>
              </a:rPr>
              <a:t>Networks</a:t>
            </a:r>
          </a:p>
        </p:txBody>
      </p:sp>
      <p:pic>
        <p:nvPicPr>
          <p:cNvPr id="24" name="Picture 10" descr="Social media - free icon">
            <a:extLst>
              <a:ext uri="{FF2B5EF4-FFF2-40B4-BE49-F238E27FC236}">
                <a16:creationId xmlns:a16="http://schemas.microsoft.com/office/drawing/2014/main" id="{DB0FE451-8D10-3AE2-DEBB-5523020A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68" y="2539937"/>
            <a:ext cx="985808" cy="9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4165E2-FA75-3E23-B893-D22195640AF6}"/>
              </a:ext>
            </a:extLst>
          </p:cNvPr>
          <p:cNvSpPr txBox="1"/>
          <p:nvPr/>
        </p:nvSpPr>
        <p:spPr>
          <a:xfrm>
            <a:off x="5690194" y="4848081"/>
            <a:ext cx="1455951" cy="350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Community</a:t>
            </a:r>
          </a:p>
        </p:txBody>
      </p:sp>
      <p:pic>
        <p:nvPicPr>
          <p:cNvPr id="26" name="Picture 12" descr="Grupa | darmowa Ikony">
            <a:extLst>
              <a:ext uri="{FF2B5EF4-FFF2-40B4-BE49-F238E27FC236}">
                <a16:creationId xmlns:a16="http://schemas.microsoft.com/office/drawing/2014/main" id="{14A4C0EC-CECD-2285-898C-770918AD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64" y="2559674"/>
            <a:ext cx="945822" cy="9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610A49-648E-CF28-B362-730D160279CC}"/>
              </a:ext>
            </a:extLst>
          </p:cNvPr>
          <p:cNvSpPr txBox="1"/>
          <p:nvPr/>
        </p:nvSpPr>
        <p:spPr>
          <a:xfrm>
            <a:off x="7251809" y="4852621"/>
            <a:ext cx="1047322" cy="350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Services</a:t>
            </a:r>
          </a:p>
        </p:txBody>
      </p:sp>
      <p:pic>
        <p:nvPicPr>
          <p:cNvPr id="28" name="Picture 16" descr="Exame de saúde - ícones de saúde e médico grátis">
            <a:extLst>
              <a:ext uri="{FF2B5EF4-FFF2-40B4-BE49-F238E27FC236}">
                <a16:creationId xmlns:a16="http://schemas.microsoft.com/office/drawing/2014/main" id="{D3CBF1A1-80DF-1A02-2DC6-694E36185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498" y="2625362"/>
            <a:ext cx="927944" cy="9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 ">
            <a:extLst>
              <a:ext uri="{FF2B5EF4-FFF2-40B4-BE49-F238E27FC236}">
                <a16:creationId xmlns:a16="http://schemas.microsoft.com/office/drawing/2014/main" id="{0FF58453-93CC-884E-34D8-87A603A6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64" y="2467574"/>
            <a:ext cx="1039115" cy="102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153B4D-1F0F-BB63-A56C-2E5B3B1E10D6}"/>
              </a:ext>
            </a:extLst>
          </p:cNvPr>
          <p:cNvSpPr txBox="1"/>
          <p:nvPr/>
        </p:nvSpPr>
        <p:spPr>
          <a:xfrm>
            <a:off x="8530476" y="4868105"/>
            <a:ext cx="851489" cy="61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Smart</a:t>
            </a:r>
          </a:p>
          <a:p>
            <a:pPr algn="ctr"/>
            <a:r>
              <a:rPr lang="en-GB" sz="1800" b="1" dirty="0">
                <a:latin typeface="Livvic" pitchFamily="2" charset="0"/>
              </a:rPr>
              <a:t>City</a:t>
            </a:r>
          </a:p>
        </p:txBody>
      </p:sp>
      <p:pic>
        <p:nvPicPr>
          <p:cNvPr id="33" name="Picture 20" descr=" ">
            <a:extLst>
              <a:ext uri="{FF2B5EF4-FFF2-40B4-BE49-F238E27FC236}">
                <a16:creationId xmlns:a16="http://schemas.microsoft.com/office/drawing/2014/main" id="{9A6B8F96-7FB9-5DEA-D697-903B084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34" y="1964020"/>
            <a:ext cx="1865406" cy="18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17B7598-AC0C-966E-7BF6-6C5DB49A38FD}"/>
              </a:ext>
            </a:extLst>
          </p:cNvPr>
          <p:cNvSpPr txBox="1"/>
          <p:nvPr/>
        </p:nvSpPr>
        <p:spPr>
          <a:xfrm>
            <a:off x="9770992" y="4868105"/>
            <a:ext cx="851489" cy="61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latin typeface="Livvic" pitchFamily="2" charset="0"/>
              </a:rPr>
              <a:t>Smart</a:t>
            </a:r>
          </a:p>
          <a:p>
            <a:pPr algn="ctr"/>
            <a:r>
              <a:rPr lang="en-GB" sz="1800" b="1" dirty="0">
                <a:latin typeface="Livvic" pitchFamily="2" charset="0"/>
              </a:rPr>
              <a:t>UK</a:t>
            </a:r>
          </a:p>
        </p:txBody>
      </p:sp>
      <p:pic>
        <p:nvPicPr>
          <p:cNvPr id="32" name="Picture 22" descr="Retransmisión de vídeo en directo – Turning Digital">
            <a:extLst>
              <a:ext uri="{FF2B5EF4-FFF2-40B4-BE49-F238E27FC236}">
                <a16:creationId xmlns:a16="http://schemas.microsoft.com/office/drawing/2014/main" id="{C5878069-89FA-843C-694D-C76C681B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80" y="2745241"/>
            <a:ext cx="689617" cy="6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  <p:bldP spid="14" grpId="0" animBg="1"/>
      <p:bldP spid="23" grpId="0"/>
      <p:bldP spid="25" grpId="0"/>
      <p:bldP spid="27" grpId="0"/>
      <p:bldP spid="30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02C-B487-3D9A-7A35-08558E1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94061"/>
            <a:ext cx="10515600" cy="6889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5597"/>
                </a:solidFill>
                <a:latin typeface="Arial Nova"/>
              </a:rPr>
              <a:t>Methodology</a:t>
            </a:r>
            <a:endParaRPr lang="en-US" dirty="0"/>
          </a:p>
        </p:txBody>
      </p:sp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6B807-5CAD-7BA9-F6FD-BD6DDE5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6343570"/>
            <a:ext cx="987707" cy="363316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5DC217-2533-BECB-997F-EFC7AA0E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9" y="6398870"/>
            <a:ext cx="698341" cy="339525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AAD25370-7519-9B40-B037-DFFBE13A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7" y="6412342"/>
            <a:ext cx="1103454" cy="225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A683D7-4121-D55D-3763-D35D7590F867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9F47B-D0DF-1D8E-3AB5-08F23F4F07E1}"/>
              </a:ext>
            </a:extLst>
          </p:cNvPr>
          <p:cNvCxnSpPr>
            <a:cxnSpLocks/>
          </p:cNvCxnSpPr>
          <p:nvPr/>
        </p:nvCxnSpPr>
        <p:spPr>
          <a:xfrm>
            <a:off x="198697" y="6222356"/>
            <a:ext cx="10176075" cy="19291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65A8B3E-3F7F-9537-6CE5-6F34476B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53" y="6372801"/>
            <a:ext cx="698340" cy="410954"/>
          </a:xfrm>
          <a:prstGeom prst="rect">
            <a:avLst/>
          </a:prstGeom>
        </p:spPr>
      </p:pic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E9F30549-E08D-00BD-3D47-69DE237DB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529" y="5155570"/>
            <a:ext cx="1198313" cy="11880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2758A16D-715B-6666-F280-0F107D01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933" y="6379324"/>
            <a:ext cx="1090704" cy="382260"/>
          </a:xfrm>
          <a:prstGeom prst="rect">
            <a:avLst/>
          </a:prstGeom>
        </p:spPr>
      </p:pic>
      <p:pic>
        <p:nvPicPr>
          <p:cNvPr id="3084" name="Picture 12" descr="Prova de conceito - ícones de educação grátis">
            <a:extLst>
              <a:ext uri="{FF2B5EF4-FFF2-40B4-BE49-F238E27FC236}">
                <a16:creationId xmlns:a16="http://schemas.microsoft.com/office/drawing/2014/main" id="{E192315E-E152-59D6-60C6-CDFD631F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96" y="2509444"/>
            <a:ext cx="2048608" cy="204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 ">
            <a:extLst>
              <a:ext uri="{FF2B5EF4-FFF2-40B4-BE49-F238E27FC236}">
                <a16:creationId xmlns:a16="http://schemas.microsoft.com/office/drawing/2014/main" id="{B41E5CCA-DF26-FF79-1FF8-34E9504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981" y="2595852"/>
            <a:ext cx="1875791" cy="18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67BE67-7CB8-200E-958C-A1C6ED4BEAA5}"/>
              </a:ext>
            </a:extLst>
          </p:cNvPr>
          <p:cNvGrpSpPr/>
          <p:nvPr/>
        </p:nvGrpSpPr>
        <p:grpSpPr>
          <a:xfrm>
            <a:off x="205492" y="1700283"/>
            <a:ext cx="3666931" cy="3666931"/>
            <a:chOff x="205492" y="1876123"/>
            <a:chExt cx="3666931" cy="3666931"/>
          </a:xfrm>
        </p:grpSpPr>
        <p:pic>
          <p:nvPicPr>
            <p:cNvPr id="3078" name="Picture 6" descr="Research - Free education icons">
              <a:extLst>
                <a:ext uri="{FF2B5EF4-FFF2-40B4-BE49-F238E27FC236}">
                  <a16:creationId xmlns:a16="http://schemas.microsoft.com/office/drawing/2014/main" id="{13711517-CF60-D1F6-0EB9-8257DAA4F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503" y="4025344"/>
              <a:ext cx="1016152" cy="10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 ">
              <a:extLst>
                <a:ext uri="{FF2B5EF4-FFF2-40B4-BE49-F238E27FC236}">
                  <a16:creationId xmlns:a16="http://schemas.microsoft.com/office/drawing/2014/main" id="{53069B58-D08A-86FE-A970-4A499CF8B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26" y="2647982"/>
              <a:ext cx="1016152" cy="10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 ">
              <a:extLst>
                <a:ext uri="{FF2B5EF4-FFF2-40B4-BE49-F238E27FC236}">
                  <a16:creationId xmlns:a16="http://schemas.microsoft.com/office/drawing/2014/main" id="{0A47DBC3-7221-973F-4A11-A66A7AF19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25" y="2521587"/>
              <a:ext cx="1188002" cy="118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936224-250E-08DB-2FB9-5E8A6C3CC8B1}"/>
                </a:ext>
              </a:extLst>
            </p:cNvPr>
            <p:cNvSpPr/>
            <p:nvPr/>
          </p:nvSpPr>
          <p:spPr>
            <a:xfrm>
              <a:off x="205492" y="1876123"/>
              <a:ext cx="3666931" cy="3666931"/>
            </a:xfrm>
            <a:prstGeom prst="ellipse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2AC014-86E8-2A6A-1997-140199F52797}"/>
              </a:ext>
            </a:extLst>
          </p:cNvPr>
          <p:cNvSpPr txBox="1"/>
          <p:nvPr/>
        </p:nvSpPr>
        <p:spPr>
          <a:xfrm>
            <a:off x="755610" y="3453489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Co-design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AD824-C89E-6515-6283-506EA2338A4E}"/>
              </a:ext>
            </a:extLst>
          </p:cNvPr>
          <p:cNvSpPr txBox="1"/>
          <p:nvPr/>
        </p:nvSpPr>
        <p:spPr>
          <a:xfrm>
            <a:off x="2005521" y="3456694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Domain Experts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94A9C-7FCE-9A83-5BC3-66CEA56B2AC4}"/>
              </a:ext>
            </a:extLst>
          </p:cNvPr>
          <p:cNvSpPr txBox="1"/>
          <p:nvPr/>
        </p:nvSpPr>
        <p:spPr>
          <a:xfrm>
            <a:off x="1517105" y="4814044"/>
            <a:ext cx="10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94695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02C-B487-3D9A-7A35-08558E1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94061"/>
            <a:ext cx="10515600" cy="688956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005597"/>
                </a:solidFill>
                <a:latin typeface="Arial Nova"/>
              </a:rPr>
              <a:t>Imagine</a:t>
            </a:r>
            <a:endParaRPr lang="en-US" dirty="0"/>
          </a:p>
        </p:txBody>
      </p:sp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6B807-5CAD-7BA9-F6FD-BD6DDE5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6343570"/>
            <a:ext cx="987707" cy="363316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35DC217-2533-BECB-997F-EFC7AA0E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9" y="6398870"/>
            <a:ext cx="698341" cy="339525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AAD25370-7519-9B40-B037-DFFBE13A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7" y="6412342"/>
            <a:ext cx="1103454" cy="225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A683D7-4121-D55D-3763-D35D7590F867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9F47B-D0DF-1D8E-3AB5-08F23F4F07E1}"/>
              </a:ext>
            </a:extLst>
          </p:cNvPr>
          <p:cNvCxnSpPr>
            <a:cxnSpLocks/>
          </p:cNvCxnSpPr>
          <p:nvPr/>
        </p:nvCxnSpPr>
        <p:spPr>
          <a:xfrm>
            <a:off x="198697" y="6222356"/>
            <a:ext cx="10176075" cy="19291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65A8B3E-3F7F-9537-6CE5-6F34476B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53" y="6372801"/>
            <a:ext cx="698340" cy="410954"/>
          </a:xfrm>
          <a:prstGeom prst="rect">
            <a:avLst/>
          </a:prstGeom>
        </p:spPr>
      </p:pic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E9F30549-E08D-00BD-3D47-69DE237DB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529" y="5155570"/>
            <a:ext cx="1198313" cy="11880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2758A16D-715B-6666-F280-0F107D01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933" y="6379324"/>
            <a:ext cx="1090704" cy="382260"/>
          </a:xfrm>
          <a:prstGeom prst="rect">
            <a:avLst/>
          </a:prstGeom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B075F08-C815-6178-139D-812628E2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37" y="32760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경보 - 무료 시간과 날짜개 아이콘">
            <a:extLst>
              <a:ext uri="{FF2B5EF4-FFF2-40B4-BE49-F238E27FC236}">
                <a16:creationId xmlns:a16="http://schemas.microsoft.com/office/drawing/2014/main" id="{DBEC49E1-0230-9C73-0326-62282E1E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79" y="3200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">
            <a:extLst>
              <a:ext uri="{FF2B5EF4-FFF2-40B4-BE49-F238E27FC236}">
                <a16:creationId xmlns:a16="http://schemas.microsoft.com/office/drawing/2014/main" id="{BCD1FE89-0DD1-601D-FDC9-076C1FCF3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295" y="222031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ffee machine Special Flat icon">
            <a:extLst>
              <a:ext uri="{FF2B5EF4-FFF2-40B4-BE49-F238E27FC236}">
                <a16:creationId xmlns:a16="http://schemas.microsoft.com/office/drawing/2014/main" id="{824AEAEE-22F2-ACD9-5AFD-2812AFBF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69" y="222265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a - free icon">
            <a:extLst>
              <a:ext uri="{FF2B5EF4-FFF2-40B4-BE49-F238E27FC236}">
                <a16:creationId xmlns:a16="http://schemas.microsoft.com/office/drawing/2014/main" id="{A4B433BA-514B-E4FD-C541-FF8599FE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9" y="222031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aster Special Lineal color icon">
            <a:extLst>
              <a:ext uri="{FF2B5EF4-FFF2-40B4-BE49-F238E27FC236}">
                <a16:creationId xmlns:a16="http://schemas.microsoft.com/office/drawing/2014/main" id="{7851FED3-0DBB-DD3C-59E0-FDD1A12B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93" y="222031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 ">
            <a:extLst>
              <a:ext uri="{FF2B5EF4-FFF2-40B4-BE49-F238E27FC236}">
                <a16:creationId xmlns:a16="http://schemas.microsoft.com/office/drawing/2014/main" id="{E0E4E822-3D8A-E38A-0D0D-09933AB55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/>
          <a:stretch/>
        </p:blipFill>
        <p:spPr bwMode="auto">
          <a:xfrm>
            <a:off x="7796357" y="2593590"/>
            <a:ext cx="1260000" cy="8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usical note - Free music and multimedia icons">
            <a:extLst>
              <a:ext uri="{FF2B5EF4-FFF2-40B4-BE49-F238E27FC236}">
                <a16:creationId xmlns:a16="http://schemas.microsoft.com/office/drawing/2014/main" id="{ED4EBC88-F949-AE95-AA64-36DBDC3B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429" y="2168954"/>
            <a:ext cx="377855" cy="3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tumble - Free people icons">
            <a:extLst>
              <a:ext uri="{FF2B5EF4-FFF2-40B4-BE49-F238E27FC236}">
                <a16:creationId xmlns:a16="http://schemas.microsoft.com/office/drawing/2014/main" id="{3EF21384-956B-98DA-6942-175333B0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17" y="44190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minder Special Lineal color icon">
            <a:extLst>
              <a:ext uri="{FF2B5EF4-FFF2-40B4-BE49-F238E27FC236}">
                <a16:creationId xmlns:a16="http://schemas.microsoft.com/office/drawing/2014/main" id="{2C272D51-D9F0-D5EB-2287-77075701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29" y="44148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ocial media Special Lineal color icon">
            <a:extLst>
              <a:ext uri="{FF2B5EF4-FFF2-40B4-BE49-F238E27FC236}">
                <a16:creationId xmlns:a16="http://schemas.microsoft.com/office/drawing/2014/main" id="{B8E0292F-2EE7-E636-F960-3E51F76F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93" y="44257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mpras - Iconos gratis de computadora">
            <a:extLst>
              <a:ext uri="{FF2B5EF4-FFF2-40B4-BE49-F238E27FC236}">
                <a16:creationId xmlns:a16="http://schemas.microsoft.com/office/drawing/2014/main" id="{13FBE384-D403-510A-8006-C297DCFA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57" y="443557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12" name="Picture 4" descr="Thank-You-Script-1 - The Hit House">
            <a:extLst>
              <a:ext uri="{FF2B5EF4-FFF2-40B4-BE49-F238E27FC236}">
                <a16:creationId xmlns:a16="http://schemas.microsoft.com/office/drawing/2014/main" id="{E4464D20-1C95-C143-9BEB-45139610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83" y="934658"/>
            <a:ext cx="6406662" cy="53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pic>
        <p:nvPicPr>
          <p:cNvPr id="3" name="Picture 2" descr="Breaking The Ice!. Well, before I delve into the core of… | by ...">
            <a:extLst>
              <a:ext uri="{FF2B5EF4-FFF2-40B4-BE49-F238E27FC236}">
                <a16:creationId xmlns:a16="http://schemas.microsoft.com/office/drawing/2014/main" id="{49EE2945-01ED-4088-A1AA-CD06713580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528" b="6624"/>
          <a:stretch/>
        </p:blipFill>
        <p:spPr>
          <a:xfrm>
            <a:off x="3408556" y="1174132"/>
            <a:ext cx="5921303" cy="309790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3408556" y="4869819"/>
            <a:ext cx="5923792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CC663-A885-CC94-1775-DCC9BE8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87" y="83596"/>
            <a:ext cx="1836517" cy="681619"/>
          </a:xfrm>
          <a:prstGeom prst="rect">
            <a:avLst/>
          </a:prstGeom>
        </p:spPr>
      </p:pic>
      <p:pic>
        <p:nvPicPr>
          <p:cNvPr id="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1DC5105-ED20-CDBF-E173-A7B55AB8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148542"/>
            <a:ext cx="1306011" cy="648183"/>
          </a:xfrm>
          <a:prstGeom prst="rect">
            <a:avLst/>
          </a:prstGeom>
        </p:spPr>
      </p:pic>
      <p:pic>
        <p:nvPicPr>
          <p:cNvPr id="13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E2F2E88A-A75F-4151-FB7B-E5252F4D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17" y="268115"/>
            <a:ext cx="2068010" cy="418682"/>
          </a:xfrm>
          <a:prstGeom prst="rect">
            <a:avLst/>
          </a:prstGeom>
        </p:spPr>
      </p:pic>
      <p:pic>
        <p:nvPicPr>
          <p:cNvPr id="15" name="Picture 20" descr="Logo&#10;&#10;Description automatically generated">
            <a:extLst>
              <a:ext uri="{FF2B5EF4-FFF2-40B4-BE49-F238E27FC236}">
                <a16:creationId xmlns:a16="http://schemas.microsoft.com/office/drawing/2014/main" id="{0B7DAC1A-11B3-095A-2E4E-C9BD37E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87" y="4275881"/>
            <a:ext cx="2116238" cy="2116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282FF-C200-2B7A-FDF5-BC15F091D24D}"/>
              </a:ext>
            </a:extLst>
          </p:cNvPr>
          <p:cNvSpPr txBox="1"/>
          <p:nvPr/>
        </p:nvSpPr>
        <p:spPr>
          <a:xfrm>
            <a:off x="8891286" y="6335209"/>
            <a:ext cx="3447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5597"/>
                </a:solidFill>
                <a:latin typeface="Arial Nova"/>
              </a:rPr>
              <a:t>www.emergencerobotics.net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105F-E17F-F0B2-C87B-DA2CC724C2CD}"/>
              </a:ext>
            </a:extLst>
          </p:cNvPr>
          <p:cNvCxnSpPr/>
          <p:nvPr/>
        </p:nvCxnSpPr>
        <p:spPr>
          <a:xfrm flipV="1">
            <a:off x="179407" y="946230"/>
            <a:ext cx="11806176" cy="2893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3DC155-A4FF-7B23-4549-C3E7EFC405EB}"/>
              </a:ext>
            </a:extLst>
          </p:cNvPr>
          <p:cNvCxnSpPr>
            <a:cxnSpLocks/>
          </p:cNvCxnSpPr>
          <p:nvPr/>
        </p:nvCxnSpPr>
        <p:spPr>
          <a:xfrm>
            <a:off x="179406" y="6222356"/>
            <a:ext cx="9578050" cy="9646"/>
          </a:xfrm>
          <a:prstGeom prst="straightConnector1">
            <a:avLst/>
          </a:prstGeom>
          <a:ln w="28575">
            <a:solidFill>
              <a:srgbClr val="00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2398AD-B2BD-3303-8E27-41352C99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273" y="83890"/>
            <a:ext cx="1344593" cy="787131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18F6782-6587-1FDB-B656-FAD560C6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8" y="153928"/>
            <a:ext cx="1694553" cy="597920"/>
          </a:xfrm>
          <a:prstGeom prst="rect">
            <a:avLst/>
          </a:prstGeom>
        </p:spPr>
      </p:pic>
      <p:pic>
        <p:nvPicPr>
          <p:cNvPr id="2" name="Picture 1" descr="A logo with a white background&#10;&#10;Description automatically generated">
            <a:extLst>
              <a:ext uri="{FF2B5EF4-FFF2-40B4-BE49-F238E27FC236}">
                <a16:creationId xmlns:a16="http://schemas.microsoft.com/office/drawing/2014/main" id="{DA0C5B53-6089-76C9-1D36-B09650C8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" y="5048329"/>
            <a:ext cx="2677886" cy="10959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79D4C5-EA9E-717E-732A-C001498C1E5D}"/>
              </a:ext>
            </a:extLst>
          </p:cNvPr>
          <p:cNvSpPr txBox="1">
            <a:spLocks/>
          </p:cNvSpPr>
          <p:nvPr/>
        </p:nvSpPr>
        <p:spPr>
          <a:xfrm>
            <a:off x="2952750" y="5336544"/>
            <a:ext cx="6295267" cy="715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1A296B">
                    <a:alpha val="70000"/>
                  </a:srgbClr>
                </a:solidFill>
                <a:latin typeface="Arial Nova"/>
              </a:rPr>
              <a:t>You each have a "smart device"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03144-8194-95C9-9345-6B9C5E6310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575" y="1485900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A040B4-4EBA-81DC-A510-8D1C1CA91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100" y="14859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916</TotalTime>
  <Words>259</Words>
  <Application>Microsoft Office PowerPoint</Application>
  <PresentationFormat>Widescreen</PresentationFormat>
  <Paragraphs>68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</vt:lpstr>
      <vt:lpstr>Calibri</vt:lpstr>
      <vt:lpstr>Calibri Light</vt:lpstr>
      <vt:lpstr>Livvic</vt:lpstr>
      <vt:lpstr>Merriweather</vt:lpstr>
      <vt:lpstr>Office Theme</vt:lpstr>
      <vt:lpstr>PowerPoint Presentation</vt:lpstr>
      <vt:lpstr>CEREI Team</vt:lpstr>
      <vt:lpstr>Why CIREI? </vt:lpstr>
      <vt:lpstr>WISE-WARE</vt:lpstr>
      <vt:lpstr>Methodology</vt:lpstr>
      <vt:lpstr>Imagine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 Tamimi, Abdel-Karim</cp:lastModifiedBy>
  <cp:revision>473</cp:revision>
  <dcterms:created xsi:type="dcterms:W3CDTF">2022-05-25T12:50:13Z</dcterms:created>
  <dcterms:modified xsi:type="dcterms:W3CDTF">2023-11-20T09:38:51Z</dcterms:modified>
</cp:coreProperties>
</file>